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91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EF95A-EA4B-CD71-E840-8D18605A89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6A657F-ACE5-C738-DDEC-6BCB64947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B87D4-D467-B241-11F3-106321C6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6FAF3-FF63-6235-FE8F-7CE6686B8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1A804-428A-1497-0F67-0EEA0B619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355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8DB46-03AE-6611-80C9-1E0801EBC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A766C3-75EF-6F38-3D0A-FE3DEDC0FD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7AD91-D594-C115-BDE8-ABCB9AB05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AD63D-30D2-AA9F-F6D2-7E7F77FE6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6D3AF-41B0-D311-2D95-95F31FB6B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734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BF6-BF34-E6A1-4803-F7FDA89D6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791D19-DD37-6814-3361-93FCB259C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6DFDE-FB0F-4671-ACA4-DF5C9A87F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C972C2-D7E3-0D09-0FB2-7602C2543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609C5-D788-C682-800E-6E02B1AD5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78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C16BF-DE75-D63B-CBEB-6A2272F13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0B18D-E8AE-D730-9921-EF6DFDC5E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243C91-E73D-F357-CF4D-232524C62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E823AD-0A1F-CEEF-09E7-DDC32E531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0C0E3B-12BC-D832-70F8-4F76456C4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95862-41BA-BEF8-907C-4A528DE5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16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B4584-0D2A-567C-2E68-FBC8A23C9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498B3-5016-B493-140A-BC457B241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FAE123-7E2B-551A-ED3C-6FF443C3B7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CA97D8-72FE-5BD5-945F-681C932EAA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D75EA6-7380-49B7-6B09-0F112E4DA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DDA7A2-91BA-A59E-F652-2C403CCDE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6A2390-0D36-8731-243E-1CDD53128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11DA46-480B-D5DA-735B-3FD4FD509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571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6AFBE-4CB9-1556-DB63-3B424BE2A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D91CFB-6F13-C55D-5AFF-9AEE87B5F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BB962E-F477-503F-036F-6039979DC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85F2C-C08E-5F9A-B3EF-1782823AE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22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863FA1-C9F7-9CCD-2AE3-F8DEC5C2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B9A09F-EB28-67FE-5A63-BC1948C42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98FED2-AA25-0433-40DB-235ABFC3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077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79BAF-1444-9DC6-5B67-5EB314DEC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50EA9-18CD-970B-A1F7-4B14B71E0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0EF1F-D666-2C71-9ECE-4A1FC543AE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CD9397-7741-4EBC-6879-28033CB76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1B142B-A5A5-8495-6B81-17EB38F52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936F2F-6D3C-2929-C14E-D9AF439C6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0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96859-5215-9B89-B11D-4E29651BD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27185-7492-25B6-17D5-2DC5CD66D7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BE58C2-FDE8-B806-AA1B-46242970CA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3EBF4F-ACD3-A340-0740-8795ADB45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BDF10A-5608-30C0-147A-B1ED771AE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F81398-6660-E293-2311-E671A7335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310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24326-A26F-2053-0062-9887A723A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3F43FA-66D7-BDDF-54E9-FDEA8017E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C86D2-1A80-8425-7E28-AFCA85713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3F9CD-73FC-7380-FC02-48B0708F2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9ED28-0351-E84D-E20B-89B168D6F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343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AF9988-B2BE-F93B-C07F-B9E64815A1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0D4E3A-87D8-DDDC-115F-3165A06FA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C1728-BC15-A2D3-5983-3894D9365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C5804-B0D9-6898-12B2-38A92F6E1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F75FA-502F-6D5D-A3AD-727F31380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4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FC444A-0561-027D-7798-C392067DE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1FCFAF-6650-CAB3-1378-A1EE926CC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522CF-51CD-E004-11AE-B13D84B925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FDE61E-0E0C-40C0-8C89-661C0D28ABA8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38838-3D28-287E-0514-46A6FD69CD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0336D-73D4-A1F4-E672-08CB323D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D6E3C7-CF6F-4F98-8E99-97BDCBE1D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38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0E13FA-3CB5-BA38-4FF2-787BA313C1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899" t="28244" r="22031" b="32047"/>
          <a:stretch/>
        </p:blipFill>
        <p:spPr>
          <a:xfrm>
            <a:off x="-56081" y="1740032"/>
            <a:ext cx="3887726" cy="33308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0A04DD-25CA-48D5-327B-4648808C3B1A}"/>
              </a:ext>
            </a:extLst>
          </p:cNvPr>
          <p:cNvSpPr txBox="1"/>
          <p:nvPr/>
        </p:nvSpPr>
        <p:spPr>
          <a:xfrm>
            <a:off x="4428981" y="2163820"/>
            <a:ext cx="3757511" cy="444737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drinks should be included?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Dewstow Primary &amp; Nursery School is a water only school, with the exception of free school milk for Nursery to Year 2 pupils.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All pupils should bring a drinks bottle to school each day.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Fresh water is available from our chilled water dispensing unit throughout the day.  </a:t>
            </a:r>
          </a:p>
          <a:p>
            <a:endParaRPr lang="en-GB" sz="7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Why eat a healthy packed lunch?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New School Food Standards were introduced in January 2015 to ensure that all pupils are getting balanced and healthy food in school.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We have used these standards to create our packed lunch guide and help families with ideas.  A healthy packed lunch can help children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Have enough energy to concentrate and learn in the afternoon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Keep calm and be prepared to do their best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Get important nutrients to keep their bodies healthy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693B8F-6446-7873-D2BD-93B9E6202E01}"/>
              </a:ext>
            </a:extLst>
          </p:cNvPr>
          <p:cNvSpPr txBox="1"/>
          <p:nvPr/>
        </p:nvSpPr>
        <p:spPr>
          <a:xfrm>
            <a:off x="4438312" y="456821"/>
            <a:ext cx="3757512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should a packed lunch </a:t>
            </a:r>
            <a:r>
              <a:rPr lang="en-GB" sz="12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include?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To keep pupils lunches as healthy as possible, we would like the following items </a:t>
            </a:r>
            <a:r>
              <a:rPr lang="en-GB" sz="1200" u="sng" dirty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to be included in packed lunches: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Crisps or flavoured crisp type products e.g. snack-a-jacks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Sweets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Chocolate or chocolate items such as biscuits, yoghurts, cakes or desserts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4A0745-5BEC-9434-7B38-5AA599971F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686" y="160875"/>
            <a:ext cx="1626213" cy="162621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EE989DE-7BC0-1298-DE2C-4517BAA53EE6}"/>
              </a:ext>
            </a:extLst>
          </p:cNvPr>
          <p:cNvSpPr txBox="1"/>
          <p:nvPr/>
        </p:nvSpPr>
        <p:spPr>
          <a:xfrm>
            <a:off x="998042" y="667971"/>
            <a:ext cx="3278862" cy="665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u="sng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Dewstow Primary School </a:t>
            </a:r>
            <a:endParaRPr lang="en-GB" sz="800" kern="100" dirty="0">
              <a:solidFill>
                <a:schemeClr val="tx2">
                  <a:lumMod val="75000"/>
                  <a:lumOff val="25000"/>
                </a:schemeClr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i="1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‘Together we learn, together we grow’ </a:t>
            </a:r>
            <a:endParaRPr lang="en-GB" sz="800" kern="100" dirty="0">
              <a:solidFill>
                <a:schemeClr val="tx2">
                  <a:lumMod val="75000"/>
                  <a:lumOff val="25000"/>
                </a:schemeClr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4BBA965-3B6E-0219-888B-8CC262E0C7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460" t="60554" r="49208" b="10364"/>
          <a:stretch/>
        </p:blipFill>
        <p:spPr>
          <a:xfrm>
            <a:off x="8369010" y="1109403"/>
            <a:ext cx="3576120" cy="199441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BD97892-D821-9A86-771E-F525B52747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987" t="26058" r="23218" b="56304"/>
          <a:stretch/>
        </p:blipFill>
        <p:spPr>
          <a:xfrm>
            <a:off x="8441434" y="3043726"/>
            <a:ext cx="3266793" cy="120960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7AE1F0B-262A-C726-7D6E-6346CE50ED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987" t="45808" r="23218" b="14852"/>
          <a:stretch/>
        </p:blipFill>
        <p:spPr>
          <a:xfrm>
            <a:off x="8459540" y="3950604"/>
            <a:ext cx="3266794" cy="269793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AA2442F-C901-9B91-7032-72F06EBD8F1F}"/>
              </a:ext>
            </a:extLst>
          </p:cNvPr>
          <p:cNvSpPr txBox="1"/>
          <p:nvPr/>
        </p:nvSpPr>
        <p:spPr>
          <a:xfrm>
            <a:off x="251053" y="5070913"/>
            <a:ext cx="3278862" cy="1384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u="sng" kern="1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Packed Lunch Guide</a:t>
            </a:r>
            <a:endParaRPr lang="en-GB" sz="1400" kern="100" dirty="0">
              <a:solidFill>
                <a:schemeClr val="tx2">
                  <a:lumMod val="75000"/>
                  <a:lumOff val="25000"/>
                </a:schemeClr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ECDB481-BEEE-960A-B708-69ED60101FB9}"/>
              </a:ext>
            </a:extLst>
          </p:cNvPr>
          <p:cNvSpPr txBox="1"/>
          <p:nvPr/>
        </p:nvSpPr>
        <p:spPr>
          <a:xfrm>
            <a:off x="8559178" y="459930"/>
            <a:ext cx="31813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should a packed lunch include?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Use the following ideas to help plan a healthy lunch for your child.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CB75B8C-B1E6-22AC-0E61-02713D316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090" y="3524056"/>
            <a:ext cx="1719195" cy="89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116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232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Watkins, Karen</dc:creator>
  <cp:lastModifiedBy>Watkins, Karen</cp:lastModifiedBy>
  <cp:revision>3</cp:revision>
  <cp:lastPrinted>2025-04-30T09:59:51Z</cp:lastPrinted>
  <dcterms:created xsi:type="dcterms:W3CDTF">2025-04-30T08:38:21Z</dcterms:created>
  <dcterms:modified xsi:type="dcterms:W3CDTF">2025-04-30T10:01:07Z</dcterms:modified>
</cp:coreProperties>
</file>